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7" r:id="rId4"/>
    <p:sldId id="263" r:id="rId5"/>
    <p:sldId id="282" r:id="rId6"/>
    <p:sldId id="283" r:id="rId7"/>
    <p:sldId id="259" r:id="rId8"/>
    <p:sldId id="284" r:id="rId9"/>
    <p:sldId id="260" r:id="rId10"/>
    <p:sldId id="261" r:id="rId11"/>
    <p:sldId id="262" r:id="rId12"/>
    <p:sldId id="264" r:id="rId13"/>
    <p:sldId id="265" r:id="rId14"/>
    <p:sldId id="266" r:id="rId15"/>
    <p:sldId id="276" r:id="rId16"/>
    <p:sldId id="275" r:id="rId17"/>
    <p:sldId id="277" r:id="rId18"/>
    <p:sldId id="285" r:id="rId19"/>
    <p:sldId id="281" r:id="rId20"/>
    <p:sldId id="278" r:id="rId21"/>
    <p:sldId id="279" r:id="rId22"/>
    <p:sldId id="280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7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grapeshospitality.com/wp-content/uploads/2015/08/Logo-GRAPES-Negativo-cor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855" y="2534966"/>
            <a:ext cx="9525000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344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RSilva\Documents\2017 LR\Signature\Suit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421" y="0"/>
            <a:ext cx="9891633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46722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lh3.googleusercontent.com/gh1K9UmghewanVCwiat8radt7pRG5ersbfvVAArWRU1-qFImJ-DepfDXk9erZzB4VUelZG7ihFlPwSvTynyPAtVW-SIh52wJS_fJbQI4hFrA4B47_ITydsDKQFCCDXrgiWKJJqp6yh1vPA3rvmlaBN2QJqS7p0In6RB3H2BqSOBwHxBi4EsCyXlH5DbaMmzKYhdB_7QhflhC-i1mmIQDSe9weBZ82cmtRinVtvK3hGYdRh78e3STCO3lX1VrGyggknAQiV2XebQkhjtI04nchNsRiZVEq31meQifFYldvAoQtcnUf0ck8gSULQlzJLPR3z3SUijanRMhfpHKAVa7pMg339zwgYtkpba0sjdqxqG5waTrt0JN0bnnu2NdDzNiupVBdde3aiOSdgTyils2EG9mTZwIz54bVcZaDeoMYEoseChbf9i5zlx7gOUrQW2SjX22CvVS40nUyUfDTv7ZAZrUPWBqXnxowiq707HlF-aKBq-hr2pPrTgenPwVrkrZxlnO806eYkaqSaQS8FQrfMfz56faLb5yd_dP1kZa1Xb5tIjtPJfro_6kmAWUM8En5vJi7u-Mx03Bc61780uB1xjCny0zpt4NZdZT58UQprwvLISt0Xsu0s9OB9_7Oxl0-UwLD8phCDjasEVjZummp7gs-56gV54AglGSMit6RIIpstRlejaDqdR9Vg11C4swDS03H8HLVPdz0-UHXEFJ1EZCZJahFnQk1YTKajyKkz_y3AA=w1414-h944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485" y="0"/>
            <a:ext cx="99511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926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17031" y="0"/>
            <a:ext cx="9908019" cy="6842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6933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lh3.googleusercontent.com/EOhtYu3cWWDUldsMZhWUuNK1u9b3FbCU0RNEfxecV25KsxvHTPg0Uc2_1XQkb0s8kHW_u9sTK429rVR_lIluTeFgw2NV1Kc13Y0qxutB6Pj-VoKk0F_t48hZEn1MccLKicywKuIY0SBa0Jp8N1-UTKMI_dTZ2ehBCZsM3c-VGqVYUTwoUMZaipvW_J2Pae2cr23dhoH2-NZJuhxYunR3MuMHMlP6GO3V3k7oreAsFd5islTEU90RldbkqPoYQ-PuSLZD6r6b-NwPtfvhvr3nHoUSinetognmQloj97PMJZM_pXGt75qyF_S6m0hd8bgAW12fqmT7OPjcqDr826FojSEFw5NwKizpC824Z3_P4IHq2GVIwuxIzEpzJBuEdRbYI-mA1-SJFbBaj0WMd3kw5DQY4pXL52mn9C-Ps__VR7ouYJyFpMTAXmH7zys8BMyoUyeA6hS8g6gn5LNKANnJQEbU2VveYkqnMNsOKc9cnz0G7ipLBRFsHvD_XM5fqGiVf8JQ92ltvY0y8cemdbzHnzD6KcXN8z7jz-WuDo6fC7fBU4V6kDiUiIaJg8Sgwk0Z2axtp8mohmZLulDYMd3HBw5cKYqP97S2aZBW-y39huHbkYPxHSUQYgZbpo8fKlo7dedTk7N7TIc3oirlKZm8gaIcByJfuMzK6NFSxRPmTiDHctnD2BL05_ocBuVa7rouofiSNGjsDZtLt3jcskMC54QirdF0JYJu6UlHc2-1bsKU910=w1413-h943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405" y="0"/>
            <a:ext cx="9936480" cy="685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70034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712" y="296091"/>
            <a:ext cx="12217712" cy="623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560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9004" y="217714"/>
            <a:ext cx="11695611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The Vintage House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 err="1"/>
              <a:t>Inaugurado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1998</a:t>
            </a:r>
          </a:p>
          <a:p>
            <a:pPr algn="ctr"/>
            <a:r>
              <a:rPr lang="en-US" dirty="0" err="1"/>
              <a:t>Reformado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Março</a:t>
            </a:r>
            <a:r>
              <a:rPr lang="en-US" dirty="0"/>
              <a:t> de 2016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u="sng" dirty="0"/>
              <a:t>50 Quartos</a:t>
            </a:r>
          </a:p>
          <a:p>
            <a:pPr algn="ctr"/>
            <a:endParaRPr lang="en-US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Quartos Standard (39)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Junior Suites (5)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Suites Deluxe (2)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Suites Master (4)</a:t>
            </a:r>
          </a:p>
          <a:p>
            <a:endParaRPr lang="en-US" dirty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258149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lh3.googleusercontent.com/RmRuKWihffHAlxpkUaDS_Ydi-v1bFSJdjYtz7vzBgVsJdpcQVZx3ULGOmlp4___QohAMue_84lOmpTZa0P5EJd2XXz9aIeLT8Je3zWf7W0uL-xqxb7nqbX-uftMDk4f28fOQ_iDUuW4GpR8clWnKuFU9tSaRWR9td53WKeCzUkUfjOQ_9cxQQ_GDlaMqbs6qvtk8jRcwsLqC463s4ZFPQZ7KYVSbndP1D04H6n8GugX4VQbHqjT3xCosXt-6roa0mwxd4gpUkZlZkm49LlwrntgeHBnIo0w1jJ0C-J2NGInPkZl0dQ569ubbOUUsDVkwWyW9uFV8dN8e-S9ntS3arELlI55DRanfjxqMJmx9Xmabgi8Xgj1AaGC392lkx8zV_cg0WMDWuUtTqcDp5t3fYYrPYB86PsMpz37QSqkl1NdTCCz_k1Y01dhBxPNVMDfLNqZxEVkEvCedScApAno2uCKgBRyuEyEZEHelswoLdw5cwuqdp56Pq7z0Kdd1gTDLgus2ojcilDj0Y4_2R62TyXf1bKz_g_HMHCsI27jYSqHenxButho8HbDDa0Kc2EhTsJ_rrnMrsGhyOS34OfzzPC6pt2L7rpwmDPqDQS2aYXJQ4rBkPlzj8pvAcmehT2gx_cIByOV-D1HlUvQftkZLlnuqiyl01yvRDmE0cxanHPPEsUYEkvCJhJLqnPy0mALFcmJgVD88iZPc7-4axyxwx61mY9JAQgq7tivuhq-hQxqIMdBI1gmQuA=w1413-h944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235" y="0"/>
            <a:ext cx="10302239" cy="687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1156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lh3.googleusercontent.com/pw/ACtC-3eN7xicc5I9x7nzmUh9bmK0p0OAEXSbL50FKwP8QrchZPKibxjiBC-PTCFusQYXQTLsVt1w24KbVLvpEyZDrFwD1cExuuNXrqIQ1rYolk1OxHpSBeIlmLHWLnO_6Xw2QKdLkqdM6o_qRRECkPHhQCqZ=w1432-h969-no?authuser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8" y="0"/>
            <a:ext cx="10514394" cy="679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25117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lh3.googleusercontent.com/T7ZSZPAxoHyu_UcTu52Xs7L3plDt0IQ90dGLvvwEIoLs-nf4syko43kX3wIqCt-yGSTJGRezuP5cOx5L4guOkFQOBK91AIwLiNhE0G-wD2Yfi1VA-IC71HEZli1MscRyP7Q2WAhX7rW4QjuU_Z9-D7RRzm5OO6LCQj0D4dMaqxMudvbUh_bExuEu8eJYcH3p6brZbBveqL31QiyOnnz7ixOkzVQbFQx6rgnxCtHcI1jGEXOpOqyNule0T42pezEBtpDe3-C3xK-WIJGiPfNLVd9Kb1a6_lmyYSy7hLRB2Y0IAZCvAfl3kazQ2ZVMJLpl1OnLqvy21yCiL0AzKClI0HSnenzOe42xD7iaI7hvNjDCLOw7jeFNZq4c0ohB-iHqhUaJ1PdI-z_OldL-VTISIK2YlamhZzE4WjH32sDfnlRaH9ZE5Mvh2x497F6nQKh-l07VOfOaJU6Wo0tNWJGdKKYiruy1l4W4WS_L3SPHL_gkpd8GnPxbmsqVKcwwVB_KUJRJqoAmEuJc6p5gXul1xVUUY3p5UGhSe8W-K451N87WObVUPwdSGIwGbUH2jbvZRLuDWiRITZtOmby9Da_CxWslrj-L_xiovchE9X-Zxqjifr5DqFNQbIJ_IZNaprGTB7nYBPHNeI4MzxXKtVZW1XEigOHuIHRQRnVPLuZ_bAIkmFu1sRQQ_BRYwQP4VDi7GszzaZz9esLEsffqSIVs_tAgMRzhZlEgY9GGn5YnsWKe6WqORJbqhw=w1413-h943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250" y="0"/>
            <a:ext cx="10488962" cy="6858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9496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lh3.googleusercontent.com/_zur9qha-V74GOfwVWb9qn5duNHio04M3nH0gCdrk6BI3NTWgPC2hXYgHClbDwFuqKP3w5bseYJftYSq2d5JgayLFqxqkmBcusl-06LKjHWrda9QkbzpFmMtzo9Ff-BCQY1QNVBqjqStPBfSm8NmzDeaVIDvtRwwNNCcoWOYWErWDfkT6WUgXsCWOsHiswEuGdwaKSr451g0Nh_Ba8Y9VIwYzNAURQkJBF3B61Ld8C0KIXdk5TYjDYegTLu_UvwIi6i5Pw9sJOaW-7IUzwD2JDlUywf7yTQtLpPjj0ZsQMxpwBxnmPutvHBhy00qVEHkw2PHatEo_hto2y3vLteKiqipek_zb9e4R7W6rmkIsv8Ouy8eiEoy_Dc294lBlV0CmgorKhdypXf3A54ayOdjXl0o3L5UU64Im0gSQrHruTDToI62HEcX5ZXoXmG5zvJewyAspYtjWNXZHC-pw8A3TEQhIAoN0yKwCj74XTokFBRPEdntym_A2HOphaTSv5TxY7FTBmveYxJHsFph2Rz9rWePbHMdTOJ3isYi-BLUk33wKiKK93LGksdcvn26i6pPFOdkmEBMrPyTsxEtNS2UTjy__NmUBorktqwoG47cs2P_zYh5hVUw5FrH5IUTUghmpdd8_cn4Plphbt9avLC8P_k21g6dEE5yIlnD8YktKiFYWTO8BxEG2Bb1iG4fND3qXRBI0BCas7OVWwsmuuxG2Zkb819Z2av4QEX2q5LnIq0QUKbjt4TcUw=w1413-h944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16" y="0"/>
            <a:ext cx="102760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144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9004" y="217714"/>
            <a:ext cx="11695611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The Yeatman</a:t>
            </a:r>
          </a:p>
          <a:p>
            <a:pPr algn="ctr"/>
            <a:endParaRPr lang="en-US" sz="2000" b="1" dirty="0"/>
          </a:p>
          <a:p>
            <a:pPr algn="ctr"/>
            <a:r>
              <a:rPr lang="en-US" sz="2000" u="sng" dirty="0"/>
              <a:t>Relais &amp; Châteaux</a:t>
            </a:r>
          </a:p>
          <a:p>
            <a:pPr algn="ctr"/>
            <a:endParaRPr lang="en-US" dirty="0"/>
          </a:p>
          <a:p>
            <a:pPr algn="ctr"/>
            <a:r>
              <a:rPr lang="en-US" dirty="0" err="1"/>
              <a:t>Inaugurado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Setembro</a:t>
            </a:r>
            <a:r>
              <a:rPr lang="en-US" dirty="0"/>
              <a:t> de 2010</a:t>
            </a:r>
          </a:p>
          <a:p>
            <a:pPr algn="ctr"/>
            <a:r>
              <a:rPr lang="en-US" dirty="0" err="1"/>
              <a:t>Reformado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Abril de 2019</a:t>
            </a:r>
          </a:p>
          <a:p>
            <a:pPr algn="ctr"/>
            <a:endParaRPr lang="en-US" dirty="0"/>
          </a:p>
          <a:p>
            <a:pPr algn="ctr"/>
            <a:r>
              <a:rPr lang="en-US" dirty="0" err="1"/>
              <a:t>Vinotherapie</a:t>
            </a:r>
            <a:r>
              <a:rPr lang="en-US" dirty="0"/>
              <a:t> SPA by </a:t>
            </a:r>
            <a:r>
              <a:rPr lang="en-US" dirty="0" err="1"/>
              <a:t>Caudalie</a:t>
            </a:r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“The Restaurant” (2*  Michelin) – Chef Ricardo Costa</a:t>
            </a:r>
          </a:p>
          <a:p>
            <a:pPr algn="ctr"/>
            <a:endParaRPr lang="en-US" dirty="0"/>
          </a:p>
          <a:p>
            <a:pPr algn="ctr"/>
            <a:r>
              <a:rPr lang="en-US" u="sng" dirty="0"/>
              <a:t>109 Quartos</a:t>
            </a:r>
          </a:p>
          <a:p>
            <a:pPr algn="ctr"/>
            <a:endParaRPr lang="en-US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Quartos </a:t>
            </a:r>
            <a:r>
              <a:rPr lang="en-US" dirty="0" err="1"/>
              <a:t>Executivos</a:t>
            </a:r>
            <a:r>
              <a:rPr lang="en-US" dirty="0"/>
              <a:t> (12)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Quartos </a:t>
            </a:r>
            <a:r>
              <a:rPr lang="en-US" dirty="0" err="1"/>
              <a:t>Superiores</a:t>
            </a:r>
            <a:r>
              <a:rPr lang="en-US" dirty="0"/>
              <a:t> (32)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Quartos Superior Deluxe (45)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Suites (4)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Suites Deluxe (10)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Suites Master (3)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Suite dos </a:t>
            </a:r>
            <a:r>
              <a:rPr lang="en-US" dirty="0" err="1"/>
              <a:t>Artistas</a:t>
            </a:r>
            <a:endParaRPr lang="en-US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Suite de Bacchus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Suite </a:t>
            </a:r>
            <a:r>
              <a:rPr lang="en-US" dirty="0" err="1"/>
              <a:t>Presidencial</a:t>
            </a:r>
            <a:endParaRPr lang="en-US" dirty="0"/>
          </a:p>
          <a:p>
            <a:endParaRPr lang="en-US" dirty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800225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lh3.googleusercontent.com/SW6aucWA6yxZUVqK-jPTL1gbh10Qy9AKVu9_IjPuymxd3jCnvl-XMCbFL_LTRcQKP05Pv2klkd8JXWegE_bO7UC24mEUGdsOdOfMHQhgmTi1dHMNjEOhdwluP5OlUGbh46-RotQOSK5KG23XO_jAnAWc_TWTUgv8Wur64_LQsKeKsxZCgJrouymO56XTuNoUYtUx9UbXO7fHkI0e8GyrhPVcEjENQ38uMh44xugmt7xxmZo5DYgkB8gcIqUKpcI_mJibuCTNUT8CJilMBsx4mZ2Sr4ggpR9uAwQLI5V1UAremAPqrjsT8z4jHwklr3xBFkuOMo07q_zG2Xl3_QlTPJou6M1Yb6WxXUjWGbgTE9VtSxKFwF3Lan_98QziEyJSIl1MwSJX7nrg_S9GFKgYze9WctKobieQbfryJzcmLlVAdNZIMQhBm05bDn3ZLaZaWK9MKwMc3MN5FdvLUfhVlklJX54pr37P-PrMGWl7fqXo13nVqjoh5cMBFisv5o-LOeaEmYTlZ2wW6ZUkzUvqR1PFM9ZyOEF_Yoc2FNSm7sQIq9TxUnxV9BJHuKdbQ_Ph46YJ9lVKU04FzRag87Gkx-l_XUMEv5JgKVK9VEPJOIr2KpeLJ2OwGOBNBC6kR1SNSbBznKYxl5-faHMGsMi8ETLYvxV48rN86kFJ5-uXpLl6n7E2Vv-b8bNLEXdyxK3sBQFLolsPumyKN_lRZ9q6ZSgFOAn9Y8x3YLZEHgXpZLCgiShnyeTkFw=w1480-h943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36" y="0"/>
            <a:ext cx="10721788" cy="683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1552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lh3.googleusercontent.com/WlRpEMpVM6C4WB8hXP-yBT_YXOlWMaLvr5b5EgiXYZt1kJzf0KGq_oFsMvssOHGKhjXY-sS-4_W84Z1eRTLkRPHee62Ff1Y8Bhy2lccj343s1eRuzal8gSb2B0CnaIBZ71k9TabE63CSACBXCuT5gQO_MCm3oyV_YFueTzXYRkNaj87FVXWE21RgA1w0lsnD8p0MzfJNWXkHHiyRJAINvxlqEyZYlmFSV7CHS78N6VircMLe1GhHhHZw8xTD6HQaeitZ0vYIwDe98Fho_bOawZ7UbMJqMtlIlVVpuKsred4JH27bjRvn2Og3PXxFHz2BvQFDJbMm8fr3pV3C8zdVq7efPbxRfR8wNjPzWSwgloqU6ct0iwLsnzTPkYsHdtf4Xl-wZOqk0eGdqN72QRDWm1bcQXhEfPbF3EKPx6viOqJ3DjJropPa3z7SBEzZYxc8cMVqZIo2cyFNiFqpePg4CHrXhvZk5RG7JhezKjXkNBbtb3oth1AoWgbb-hykajGrG_sKfbxbtw44b8Bo2kpKWkCMkaF72ZGKui0ks5jDyk9YFjKd9G4ANl5XMrs0Io4WC9uJR9hpQtAmEXBcURr3I8tmPxbDUEls4V34LIfxsV9iRiBC6BIEsm2V9-Rxfjijmwu46YkWgo7HJEDvafG0-DUefuL6PnbCdJnaUd6D22HETD5TOmmq8r9UdP6eQ6e4Sl0Gji31i0RLxlugGc-yOaKGEkRBPSnfQVuRsaijV8VmmpSxgZwH1w=w1413-h944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73" y="0"/>
            <a:ext cx="10276115" cy="685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9647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lh3.googleusercontent.com/Sl3_H_389B6vzB34V3HqYeMV6ZApg5RDa2WBPJ4OEaRKUSHpat0RItXPxKRJTjINMbf7-vODiZOHAXjF28gv6xH1VO34LjBSxx60fxeBFq6oDbKM3ZuHbrEyYY1PQWpeXMByd3FR-e6bwZeits8qG_ycDVtEgjQ0mQaeVjcrj7Yjg9sif-ESCWcRNqX2iLPoAySYmQMla9j6nBv4PQaGWsUsPMqtqzdx0oFI1-fojh331WsJ4E1G21p8TllblXOiS2Ho1rhyRGDv2G1exEqanBR2CLjcZSn_bvyVDGfcIBICHVNnOEqqQx-RIDhttgmEhcemSgkqvusb4L49_5q7zbk9e64HTw3J6oiymyaL8P7wHB41V009tEexQit6TuIO4FhMiBI6DAgXanpQ7IL8BqQ-D_IA4Zuko84ZBcNV6Hc_N437VFzp7mEw1LoAuw9l7ug5NMNEwbI77Ku2N0p0weuiT90NeIThj9LHQoOKbSshxbi4qdDzi7AvmTkZUPsInCLmXX7YTKNG8ylm0E88-3hMoMSoBP0QDBBWUreUc8GDhpv0WOuBnV9hLLPfGNmqntdHm0C4cYnRIkW6X8nHoak4N-dOzS_Mq_2v4DI0Z20JgOCTEHSDdltX5zqKe8PkizHGWXyC-MQsaeZp4kzZ1ye1iB4A2yb0XRCYwQYdp12TDHDnrDu-4xXdZFm2CtqQrJT7WFNCvGvQpIJVdO3I9btgDfV7C38Rupu554gFRfejOxk5WjdoPw=w1413-h944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59" y="0"/>
            <a:ext cx="102760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736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9004" y="217714"/>
            <a:ext cx="11695611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Consortia</a:t>
            </a:r>
          </a:p>
          <a:p>
            <a:pPr algn="ctr"/>
            <a:endParaRPr lang="en-US" sz="2000" b="1" dirty="0"/>
          </a:p>
          <a:p>
            <a:pPr algn="ctr"/>
            <a:endParaRPr lang="en-US" dirty="0"/>
          </a:p>
          <a:p>
            <a:pPr algn="ctr"/>
            <a:r>
              <a:rPr lang="en-US" dirty="0"/>
              <a:t>Virtuoso Hotels &amp; Resorts Program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Signature Travel Network</a:t>
            </a:r>
          </a:p>
          <a:p>
            <a:pPr algn="ctr"/>
            <a:endParaRPr lang="en-US" dirty="0"/>
          </a:p>
          <a:p>
            <a:pPr algn="ctr"/>
            <a:r>
              <a:rPr lang="en-US" dirty="0" err="1"/>
              <a:t>Traveller</a:t>
            </a:r>
            <a:r>
              <a:rPr lang="en-US" dirty="0"/>
              <a:t> Made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Visa Luxury Hotel Collection (Kiwi Collection)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Fine Hotels &amp; Resorts (American Express)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Select Hotels &amp; Resorts (Travel Leaders Group)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Preferred Partner Program (Relais &amp; Châteaux)</a:t>
            </a:r>
          </a:p>
          <a:p>
            <a:endParaRPr lang="en-US" dirty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84963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lh3.googleusercontent.com/LxDEavqILnWergYjLjZXLr7E9nvH-RkMB2VoEtqPZJNfy3ZSKsFMInbIRJcZcGvskGt5O_tHHtvqtsP9LAI4sohv0O_Fbpfw4cucz5FR47hzPXIuTVnmQ3Jptnhdt5oKWq2B-T8sPqqZO91waRCyYAFgyIS9-5a2SUhFNkKpqSSAW3Jw5e-8lInDt58ulHkP72yraaMOLpPI7Q_h0dvzIZDdR0LhCOki2A34aeLcbx1mvXBfHdJDpAqCcixWBVG-yLqdGwzoNQ-tz-LiW7AGwoLjc_aqiRl8tJHbhktqvINj7gL90uyGPSdx3bXF7oX9icOr8GKDogikG686FhsyJmYo3MUk_z7XsuNuiv52B40sKt2UvbVBidMRh0A1gkROO5e2V7SF_7XPAjKfpofVc3R6SltpBaJCbcDukQgx5cR5LfP9UdJnUiqSJNRjGREeWin-qXZIknCSQYwBZFraEKvLTZy8TzV7fCxt4DKo9oV3mPmPyDOpHYwV0Uxd5tyT3F3j28oHH0GUDCH_H_D0j4FwjsLhrcAeOjj1x3efHBmezj0oZG3-m_MI7zpi9HA3PTZLkeGIVM6NG1WWZWK8xdyaZbL2PWaU-MuEY3uVvf06MfpP3hKN03nWBmmh9V72E0OImGTrEwshJd_VVLZ9lXfv9nDd1JJ3rvTkaiRSTzKBdgaCQ-9tZVnVkl0o6Pf7mGTb27BoCSEiTrQVckIWS7iBq6Gv-vTmm-efsxW984FRWVk=w1522-h943-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594" y="0"/>
            <a:ext cx="9952085" cy="686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77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lh3.googleusercontent.com/pw/ACtC-3eCzv9FcW6cvgdjSVhi0OO-7XVY0SNq-uyAgoFhbDtA57z6o9jF_oV9Pc9TOYx27XS6vC8ArdqPDrDXOidHuoOg8bSYEh86UM9ZOJOuOXNQQmCUKfTqNT6soKqHADblIx_2NJm6GXIkvFkGzI1YG1YC=w1796-h969-no?authuser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9" y="299696"/>
            <a:ext cx="11593485" cy="625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4278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lh3.googleusercontent.com/pw/ACtC-3cXtG1LvglbQQhTVfG6hSId1MzjB9NyTrUruL5ov35jpzpiVmXnAUksCn-HPWTPSluSqnJ7HbIi7aBdXcWrq-c0_oCL3j1kSSFRwwzmBr9KZbnZZDYrYy96HyoaQpLN50laMXqabUROkewp7krsRme0=w1463-h969-no?authuser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050" y="0"/>
            <a:ext cx="10189625" cy="674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091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lh3.googleusercontent.com/pw/ACtC-3cG820jcT_LbZMc5bzQN_yNAcin5jwuJRJTHPLJFZoH40sJMoUsEDJxTdz3kOvRIM66YHBIBEmzpJXNf2uqqxNPG9T7hlLijnk4zQbkr2DOb51d67AWrGuZVFoFf3J2F0kIGn6uet17EYRtfu-rOs0S=w1453-h969-no?authuser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653" y="0"/>
            <a:ext cx="10252076" cy="6841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9799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0"/>
            <a:ext cx="9928362" cy="6850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521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RSilva\Dropbox\The Yeatman (Relais &amp; Châteaux)\Rooms\1. Executive Rooms\Executive Roo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114" y="0"/>
            <a:ext cx="9919224" cy="685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7514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6449</TotalTime>
  <Words>149</Words>
  <Application>Microsoft Office PowerPoint</Application>
  <PresentationFormat>Widescreen</PresentationFormat>
  <Paragraphs>52</Paragraphs>
  <Slides>22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22</vt:i4>
      </vt:variant>
    </vt:vector>
  </HeadingPairs>
  <TitlesOfParts>
    <vt:vector size="25" baseType="lpstr">
      <vt:lpstr>Arial</vt:lpstr>
      <vt:lpstr>Century Gothic</vt:lpstr>
      <vt:lpstr>Mesh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Rui Silva</dc:creator>
  <cp:lastModifiedBy>Aline Maya</cp:lastModifiedBy>
  <cp:revision>19</cp:revision>
  <dcterms:created xsi:type="dcterms:W3CDTF">2020-04-07T09:04:13Z</dcterms:created>
  <dcterms:modified xsi:type="dcterms:W3CDTF">2021-02-24T14:33:26Z</dcterms:modified>
</cp:coreProperties>
</file>